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</p:sldMasterIdLst>
  <p:notesMasterIdLst>
    <p:notesMasterId r:id="rId13"/>
  </p:notesMasterIdLst>
  <p:handoutMasterIdLst>
    <p:handoutMasterId r:id="rId14"/>
  </p:handoutMasterIdLst>
  <p:sldIdLst>
    <p:sldId id="268" r:id="rId5"/>
    <p:sldId id="286" r:id="rId6"/>
    <p:sldId id="283" r:id="rId7"/>
    <p:sldId id="279" r:id="rId8"/>
    <p:sldId id="280" r:id="rId9"/>
    <p:sldId id="282" r:id="rId10"/>
    <p:sldId id="285" r:id="rId11"/>
    <p:sldId id="273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6517" autoAdjust="0"/>
  </p:normalViewPr>
  <p:slideViewPr>
    <p:cSldViewPr snapToGrid="0">
      <p:cViewPr varScale="1">
        <p:scale>
          <a:sx n="114" d="100"/>
          <a:sy n="114" d="100"/>
        </p:scale>
        <p:origin x="198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pPr rtl="0"/>
            <a:fld id="{49F3C82B-095E-432A-8E4F-E087C387918F}" type="datetime1">
              <a:rPr lang="ru-RU" smtClean="0"/>
              <a:t>08.05.2018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3D684735-1BB6-4763-8A8D-34C11DAC25B4}" type="datetime1">
              <a:rPr lang="ru-RU" smtClean="0"/>
              <a:pPr/>
              <a:t>08.05.2018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350776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23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63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rtl="0"/>
            <a:fld id="{4750C32B-13BC-41B2-AB2D-75A69B5D8E60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51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08188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374A4930-1B63-4514-8E07-EEB83AF0186B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67352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374A4930-1B63-4514-8E07-EEB83AF0186B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312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374A4930-1B63-4514-8E07-EEB83AF0186B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500269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60343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02055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CDA88E-7571-482A-A17D-AE45349CD010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266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DAEB8D07-12B7-4CC0-91DA-BA7EDDEA5EBC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91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77C20-F13B-4081-A448-651CC7F79BA0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C3B4A-3BD8-46EE-A306-574C8F1203AA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189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7066F1-56AD-4A65-8D23-47D03E281CDD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546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538DC8-A5CF-403B-A700-B1EE2B32A73F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50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48CB36-2A7D-4294-8E4B-2CBD284FA1A2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09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077C20-F13B-4081-A448-651CC7F79BA0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320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503EF6-DB2E-40D3-9F86-4A2B56C7C971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52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F60F95-AAE1-4ED0-A8D7-973F308F066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421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74A4930-1B63-4514-8E07-EEB83AF0186B}" type="datetime1">
              <a:rPr lang="ru-RU" noProof="0" smtClean="0"/>
              <a:t>08.05.2018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0279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65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ciss@mb89.ru" TargetMode="Externa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23" y="2139192"/>
            <a:ext cx="9487949" cy="2592199"/>
          </a:xfrm>
        </p:spPr>
        <p:txBody>
          <a:bodyPr rtlCol="0">
            <a:normAutofit fontScale="90000"/>
          </a:bodyPr>
          <a:lstStyle/>
          <a:p>
            <a:pPr rtl="0"/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Каталог </a:t>
            </a:r>
            <a:b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услуг и продуктов</a:t>
            </a:r>
            <a:br>
              <a:rPr lang="ru-RU" sz="4400" dirty="0">
                <a:latin typeface="Arial Black" panose="020B0A04020102020204" pitchFamily="34" charset="0"/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СО НКО и социальных предпринимателей </a:t>
            </a:r>
            <a:br>
              <a:rPr lang="ru-RU" sz="4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ЯНАО</a:t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919F6F-7812-4531-9BA2-A94F028DF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806" y="273654"/>
            <a:ext cx="159119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0C6AD-7E97-41CF-AEF8-D6FE69AC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506199" y="2011681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07A4F-1766-4C69-9627-98444558A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181100"/>
            <a:ext cx="11785600" cy="54991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Центр инноваций социальной сферы Ямало-Ненецкого автономного округа оказывает комплексную поддержку социальным предпринимателям и социально ориентированным некоммерческим организациям Ямало-Ненецкого автономного округа, деятельность которых направлена на предоставление услуг и продуктов в социальной сфере.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ЦИСС ЯНАО в 2018 году расширяет масштабы деятельности и запускает пилотный проект по созданию Каталога услуг и продуктов СО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НКО и СП Ямало-Ненецкого автономного округа.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Каталог услуг и продуктов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– это возможность оказания информационной поддержки СО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НКО и СП автономного округа с целью: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позитивного изменения общественного мнения,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возможности заявить о себе и своём опыте эффективной работы,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распространения информации об оказываемых услугах и производимых продуктах. </a:t>
            </a:r>
          </a:p>
        </p:txBody>
      </p:sp>
    </p:spTree>
    <p:extLst>
      <p:ext uri="{BB962C8B-B14F-4D97-AF65-F5344CB8AC3E}">
        <p14:creationId xmlns:p14="http://schemas.microsoft.com/office/powerpoint/2010/main" val="37747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2BB95-AC8E-4BA0-96FA-63D8BDD8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1" y="254322"/>
            <a:ext cx="8101584" cy="1024128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Кто?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C50CA7-FC51-40E1-9AEA-4F1642E67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25" y="1813112"/>
            <a:ext cx="11203749" cy="3231775"/>
          </a:xfrm>
        </p:spPr>
        <p:txBody>
          <a:bodyPr>
            <a:norm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СО НКО, производящие продукты и оказывающие услуги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just">
              <a:buFontTx/>
              <a:buChar char="-"/>
            </a:pP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социальные предприниматели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(в том числе предприятия народных промыслов и  продукты ремесленников)</a:t>
            </a:r>
          </a:p>
          <a:p>
            <a:pPr marL="457200" indent="-457200">
              <a:buFontTx/>
              <a:buChar char="-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15A90E-A71A-4599-96BB-2005A9D5D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65" y="93803"/>
            <a:ext cx="2529845" cy="1488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8CABE1-08C7-4544-ABED-F7D829638B04}"/>
              </a:ext>
            </a:extLst>
          </p:cNvPr>
          <p:cNvSpPr txBox="1"/>
          <p:nvPr/>
        </p:nvSpPr>
        <p:spPr>
          <a:xfrm>
            <a:off x="5430474" y="6132352"/>
            <a:ext cx="676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зарегистрированные на территории Ямало-Ненецкого автономного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0623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64D25-61E9-47D9-833A-64FB79B41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5144" y="384735"/>
            <a:ext cx="6530605" cy="767797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Что даёт?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341C30-0366-4965-9DE4-8C0A980DA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4335" y="4911213"/>
            <a:ext cx="117988" cy="142247"/>
          </a:xfrm>
        </p:spPr>
        <p:txBody>
          <a:bodyPr>
            <a:normAutofit/>
          </a:bodyPr>
          <a:lstStyle/>
          <a:p>
            <a:endParaRPr lang="ru-RU" sz="1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1AD098-4478-44E3-B8DE-32A0A38FB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78" y="3462376"/>
            <a:ext cx="6857224" cy="34286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5F7E08-5811-4870-A1A9-68ED718BF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3" y="1034198"/>
            <a:ext cx="797200" cy="79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CE267D-F294-4863-ABFF-911230697936}"/>
              </a:ext>
            </a:extLst>
          </p:cNvPr>
          <p:cNvSpPr txBox="1"/>
          <p:nvPr/>
        </p:nvSpPr>
        <p:spPr>
          <a:xfrm>
            <a:off x="2827492" y="1273548"/>
            <a:ext cx="847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  <a:r>
              <a:rPr lang="ru-RU" sz="2400" dirty="0">
                <a:solidFill>
                  <a:srgbClr val="002060"/>
                </a:solidFill>
              </a:rPr>
              <a:t>бесплатная информационная поддержка в ЯНАО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4D70181-7AA4-4815-B76E-E532AAB9D5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55" y="1526400"/>
            <a:ext cx="719329" cy="7193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DDC3BA-5EA1-4795-9694-CED947C38B3A}"/>
              </a:ext>
            </a:extLst>
          </p:cNvPr>
          <p:cNvSpPr txBox="1"/>
          <p:nvPr/>
        </p:nvSpPr>
        <p:spPr>
          <a:xfrm>
            <a:off x="2623710" y="1709079"/>
            <a:ext cx="6409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распространение услуг и продуктов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7ADABF-EA7E-4F3D-AA73-76D989268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92" y="1982309"/>
            <a:ext cx="719329" cy="7193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C3690B-49AD-4600-965A-0152BA9523F6}"/>
              </a:ext>
            </a:extLst>
          </p:cNvPr>
          <p:cNvSpPr txBox="1"/>
          <p:nvPr/>
        </p:nvSpPr>
        <p:spPr>
          <a:xfrm>
            <a:off x="2010755" y="2117816"/>
            <a:ext cx="10526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выход на более высокий уровень взаимодействия с партнёрами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9773373-50CA-4A8E-B75C-DB0DB5291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23" y="2442706"/>
            <a:ext cx="719329" cy="7193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250F83-2375-4004-8C6E-6933FF825F17}"/>
              </a:ext>
            </a:extLst>
          </p:cNvPr>
          <p:cNvSpPr txBox="1"/>
          <p:nvPr/>
        </p:nvSpPr>
        <p:spPr>
          <a:xfrm>
            <a:off x="1583650" y="2620611"/>
            <a:ext cx="550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расширение географии продаж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7CA65F5-2125-4604-B89F-84B70723C3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3" y="2900142"/>
            <a:ext cx="552673" cy="4719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79DDE71-04BA-412D-8193-70D73ED4B707}"/>
              </a:ext>
            </a:extLst>
          </p:cNvPr>
          <p:cNvSpPr txBox="1"/>
          <p:nvPr/>
        </p:nvSpPr>
        <p:spPr>
          <a:xfrm>
            <a:off x="1048114" y="3074528"/>
            <a:ext cx="4515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перспектива развития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D746F56-6033-49E9-98F5-1B2ACE8F45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" y="3243161"/>
            <a:ext cx="586400" cy="5864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D385F6A-D682-4C76-AE39-4A70728BC719}"/>
              </a:ext>
            </a:extLst>
          </p:cNvPr>
          <p:cNvSpPr txBox="1"/>
          <p:nvPr/>
        </p:nvSpPr>
        <p:spPr>
          <a:xfrm>
            <a:off x="593610" y="3501090"/>
            <a:ext cx="463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финансовая устойчивость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8020E69-61A2-4237-A8D7-37A866ED7C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06084" y="6014171"/>
            <a:ext cx="487411" cy="482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349395-4108-402C-9F45-80557EFEA5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280" y="6212463"/>
            <a:ext cx="527037" cy="52160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E9B64D6-329D-400B-A0BB-123073015D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912884" y="5524513"/>
            <a:ext cx="586399" cy="5863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C0EAD59-D7B5-4BBB-91C1-2FD604783C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1758" y="6342638"/>
            <a:ext cx="548688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2E0BED-904D-4E05-931C-BA7E43EFA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8283"/>
            <a:ext cx="7197754" cy="53983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8CD2D1-242F-49F1-83D7-E0C99ADB8097}"/>
              </a:ext>
            </a:extLst>
          </p:cNvPr>
          <p:cNvSpPr txBox="1"/>
          <p:nvPr/>
        </p:nvSpPr>
        <p:spPr>
          <a:xfrm>
            <a:off x="2241755" y="41295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D8364-2FC2-47DA-B202-C5DA906CCC03}"/>
              </a:ext>
            </a:extLst>
          </p:cNvPr>
          <p:cNvSpPr txBox="1"/>
          <p:nvPr/>
        </p:nvSpPr>
        <p:spPr>
          <a:xfrm>
            <a:off x="1497295" y="1213949"/>
            <a:ext cx="899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+mj-lt"/>
              </a:rPr>
              <a:t>1.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Сформировать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полный пакет документов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61A93E-12FB-482E-B5D7-B1073BEA3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4" y="1315151"/>
            <a:ext cx="713222" cy="5976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5E92CB-C56A-49E4-9272-D805DB2FBEFB}"/>
              </a:ext>
            </a:extLst>
          </p:cNvPr>
          <p:cNvSpPr txBox="1"/>
          <p:nvPr/>
        </p:nvSpPr>
        <p:spPr>
          <a:xfrm>
            <a:off x="2420073" y="1724933"/>
            <a:ext cx="9555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2</a:t>
            </a:r>
            <a:r>
              <a:rPr lang="ru-RU" sz="2400" b="1" dirty="0">
                <a:solidFill>
                  <a:srgbClr val="7030A0"/>
                </a:solidFill>
              </a:rPr>
              <a:t>. Отправить </a:t>
            </a:r>
            <a:r>
              <a:rPr lang="ru-RU" sz="2400" dirty="0">
                <a:solidFill>
                  <a:srgbClr val="7030A0"/>
                </a:solidFill>
              </a:rPr>
              <a:t>пакет документов организаторам Каталога на электронный адрес  </a:t>
            </a:r>
            <a:r>
              <a:rPr lang="en-US" sz="2400" dirty="0">
                <a:solidFill>
                  <a:srgbClr val="7030A0"/>
                </a:solidFill>
                <a:hlinkClick r:id="rId4"/>
              </a:rPr>
              <a:t>ciss@mb89.ru</a:t>
            </a:r>
            <a:r>
              <a:rPr lang="ru-RU" sz="2400" dirty="0">
                <a:solidFill>
                  <a:srgbClr val="7030A0"/>
                </a:solidFill>
              </a:rPr>
              <a:t> с пометкой «Каталог»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2EF312-76D9-48A8-9E1A-DDEC2E04E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26" y="2565936"/>
            <a:ext cx="829094" cy="7729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BE5B80-EEFD-47F9-BC7B-E3C00E54B6D0}"/>
              </a:ext>
            </a:extLst>
          </p:cNvPr>
          <p:cNvSpPr txBox="1"/>
          <p:nvPr/>
        </p:nvSpPr>
        <p:spPr>
          <a:xfrm>
            <a:off x="3557019" y="2541036"/>
            <a:ext cx="844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3.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Получить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уведомление о получении документов, 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   доработать пакет документов при необходимости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6773B13-C5E6-4EEC-A6D3-280D8463D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91" y="3372033"/>
            <a:ext cx="885945" cy="10336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305BA0-E1EF-46BD-A8C1-161857F0277B}"/>
              </a:ext>
            </a:extLst>
          </p:cNvPr>
          <p:cNvSpPr txBox="1"/>
          <p:nvPr/>
        </p:nvSpPr>
        <p:spPr>
          <a:xfrm>
            <a:off x="5307671" y="3328424"/>
            <a:ext cx="6755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Дождаться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подтверждения принятия документов для Каталога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D1A6268-267D-4684-A712-787C705F99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88" y="4186638"/>
            <a:ext cx="885945" cy="8859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B974979-1DC1-456B-8DB4-249D6BFF5B34}"/>
              </a:ext>
            </a:extLst>
          </p:cNvPr>
          <p:cNvSpPr txBox="1"/>
          <p:nvPr/>
        </p:nvSpPr>
        <p:spPr>
          <a:xfrm>
            <a:off x="6817533" y="4182718"/>
            <a:ext cx="506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5.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Получить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готовый Каталог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4062B5E-D94C-4370-BA82-4C9FEE1852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54" y="6117877"/>
            <a:ext cx="713222" cy="7132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28A07C1-7593-4485-999F-3C5B4CED4C37}"/>
              </a:ext>
            </a:extLst>
          </p:cNvPr>
          <p:cNvSpPr txBox="1"/>
          <p:nvPr/>
        </p:nvSpPr>
        <p:spPr>
          <a:xfrm>
            <a:off x="7910976" y="6314893"/>
            <a:ext cx="428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* Участие в Каталоге бесплатное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F85A2-D641-4A59-BDFB-2E137402D198}"/>
              </a:ext>
            </a:extLst>
          </p:cNvPr>
          <p:cNvSpPr txBox="1"/>
          <p:nvPr/>
        </p:nvSpPr>
        <p:spPr>
          <a:xfrm>
            <a:off x="6601848" y="173775"/>
            <a:ext cx="307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КАК?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8FC2A3-A432-4DA5-93E5-C7F4784D6E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3687" y="2033308"/>
            <a:ext cx="617225" cy="44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1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8DFD9-6A7B-4626-A3D4-3F3E9F94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29184" y="1060704"/>
            <a:ext cx="5019046" cy="1418964"/>
          </a:xfrm>
        </p:spPr>
        <p:txBody>
          <a:bodyPr/>
          <a:lstStyle/>
          <a:p>
            <a:endParaRPr lang="ru-RU" sz="1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6C4F13-839B-4631-9742-EE81460401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4" r="25104"/>
          <a:stretch>
            <a:fillRect/>
          </a:stretch>
        </p:blipFill>
        <p:spPr>
          <a:xfrm>
            <a:off x="7779024" y="2337484"/>
            <a:ext cx="2062752" cy="365165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31D1634-63E8-4927-9F78-EE7DCDB51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942" y="1517904"/>
            <a:ext cx="4814991" cy="42793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BDF847-46D2-47DA-AA7F-A7027F8B3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10" y="275763"/>
            <a:ext cx="2698930" cy="26989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AD3C78-4AAF-453A-817D-1065AC9F8D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777" y="404413"/>
            <a:ext cx="1981200" cy="126037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15C313-2141-47F3-BC2E-16E762CF9D78}"/>
              </a:ext>
            </a:extLst>
          </p:cNvPr>
          <p:cNvSpPr/>
          <p:nvPr/>
        </p:nvSpPr>
        <p:spPr>
          <a:xfrm>
            <a:off x="218439" y="276838"/>
            <a:ext cx="7423932" cy="6362504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Пакет документов</a:t>
            </a:r>
          </a:p>
          <a:p>
            <a:r>
              <a:rPr lang="ru-RU" dirty="0">
                <a:solidFill>
                  <a:srgbClr val="0070C0"/>
                </a:solidFill>
              </a:rPr>
              <a:t>1. Название организации/компании</a:t>
            </a:r>
          </a:p>
          <a:p>
            <a:r>
              <a:rPr lang="ru-RU" dirty="0">
                <a:solidFill>
                  <a:srgbClr val="0070C0"/>
                </a:solidFill>
              </a:rPr>
              <a:t>2. Логотип/бренд организации/компании: в формате PNG</a:t>
            </a:r>
          </a:p>
          <a:p>
            <a:r>
              <a:rPr lang="ru-RU" dirty="0">
                <a:solidFill>
                  <a:srgbClr val="0070C0"/>
                </a:solidFill>
              </a:rPr>
              <a:t>3. Учредитель: ФИО, должность</a:t>
            </a:r>
          </a:p>
          <a:p>
            <a:r>
              <a:rPr lang="ru-RU" dirty="0">
                <a:solidFill>
                  <a:srgbClr val="0070C0"/>
                </a:solidFill>
              </a:rPr>
              <a:t>4. Описание организации/компании (не менее 700 символов)</a:t>
            </a:r>
          </a:p>
          <a:p>
            <a:r>
              <a:rPr lang="ru-RU" dirty="0">
                <a:solidFill>
                  <a:srgbClr val="0070C0"/>
                </a:solidFill>
              </a:rPr>
              <a:t>5. Год основания организации/компании</a:t>
            </a:r>
          </a:p>
          <a:p>
            <a:r>
              <a:rPr lang="ru-RU" dirty="0">
                <a:solidFill>
                  <a:srgbClr val="0070C0"/>
                </a:solidFill>
              </a:rPr>
              <a:t>6. Руководитель организации/компании: ФИО, должность</a:t>
            </a:r>
          </a:p>
          <a:p>
            <a:r>
              <a:rPr lang="ru-RU" dirty="0">
                <a:solidFill>
                  <a:srgbClr val="0070C0"/>
                </a:solidFill>
              </a:rPr>
              <a:t>7. Контакты руководителя: тел, </a:t>
            </a:r>
            <a:r>
              <a:rPr lang="ru-RU" dirty="0" err="1">
                <a:solidFill>
                  <a:srgbClr val="0070C0"/>
                </a:solidFill>
              </a:rPr>
              <a:t>эл.почта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соц.сети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8. Сфера деятельности/бизнеса:</a:t>
            </a:r>
          </a:p>
          <a:p>
            <a:r>
              <a:rPr lang="ru-RU" dirty="0">
                <a:solidFill>
                  <a:srgbClr val="0070C0"/>
                </a:solidFill>
              </a:rPr>
              <a:t>9. География:</a:t>
            </a:r>
          </a:p>
          <a:p>
            <a:r>
              <a:rPr lang="ru-RU" dirty="0">
                <a:solidFill>
                  <a:srgbClr val="0070C0"/>
                </a:solidFill>
              </a:rPr>
              <a:t>10. Целевая Аудитория:</a:t>
            </a:r>
          </a:p>
          <a:p>
            <a:r>
              <a:rPr lang="ru-RU" dirty="0">
                <a:solidFill>
                  <a:srgbClr val="0070C0"/>
                </a:solidFill>
              </a:rPr>
              <a:t>11. Категория: </a:t>
            </a:r>
          </a:p>
          <a:p>
            <a:r>
              <a:rPr lang="ru-RU" dirty="0">
                <a:solidFill>
                  <a:srgbClr val="0070C0"/>
                </a:solidFill>
              </a:rPr>
              <a:t>- Продукция - услуги</a:t>
            </a:r>
          </a:p>
          <a:p>
            <a:r>
              <a:rPr lang="ru-RU" dirty="0">
                <a:solidFill>
                  <a:srgbClr val="0070C0"/>
                </a:solidFill>
              </a:rPr>
              <a:t>12. Профессиональное фото продукции/услуг не менее 5 шт. в формате JPG</a:t>
            </a:r>
          </a:p>
          <a:p>
            <a:r>
              <a:rPr lang="ru-RU" dirty="0">
                <a:solidFill>
                  <a:srgbClr val="0070C0"/>
                </a:solidFill>
              </a:rPr>
              <a:t>13. Описание (не менее 1 500 символов): </a:t>
            </a:r>
          </a:p>
          <a:p>
            <a:r>
              <a:rPr lang="ru-RU" dirty="0">
                <a:solidFill>
                  <a:srgbClr val="0070C0"/>
                </a:solidFill>
              </a:rPr>
              <a:t>- продукции</a:t>
            </a:r>
          </a:p>
          <a:p>
            <a:r>
              <a:rPr lang="ru-RU" dirty="0">
                <a:solidFill>
                  <a:srgbClr val="0070C0"/>
                </a:solidFill>
              </a:rPr>
              <a:t>- услуг</a:t>
            </a:r>
          </a:p>
          <a:p>
            <a:r>
              <a:rPr lang="ru-RU" dirty="0">
                <a:solidFill>
                  <a:srgbClr val="0070C0"/>
                </a:solidFill>
              </a:rPr>
              <a:t>14. Контакты для размещения в Каталог: сайт, социальные сети, фактическое место нахождения, телефон.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E70E109-BB57-4D86-AE6D-49EEDBD68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24" y="3317686"/>
            <a:ext cx="3233751" cy="21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77798-B8CA-4D85-913F-194A0F63E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4194" y="723132"/>
            <a:ext cx="5336796" cy="73746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ЗАЧЕМ?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32FE5B-ED45-42E1-92CE-D027EDD1A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25" y="1786855"/>
            <a:ext cx="11129963" cy="2981379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rgbClr val="FF0000"/>
                </a:solidFill>
              </a:rPr>
              <a:t>Бренд, который никто не знает… </a:t>
            </a:r>
          </a:p>
          <a:p>
            <a:pPr algn="ctr"/>
            <a:r>
              <a:rPr lang="ru-RU" sz="3000" dirty="0">
                <a:solidFill>
                  <a:srgbClr val="FF0000"/>
                </a:solidFill>
              </a:rPr>
              <a:t>Безымянный производитель, который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ru-RU" sz="3000" dirty="0">
                <a:solidFill>
                  <a:srgbClr val="FF0000"/>
                </a:solidFill>
              </a:rPr>
              <a:t>не скоро достигнет желаемой прибыли и объёмов продаж… </a:t>
            </a:r>
          </a:p>
          <a:p>
            <a:pPr algn="ctr"/>
            <a:r>
              <a:rPr lang="ru-RU" sz="3000" b="1" dirty="0">
                <a:solidFill>
                  <a:srgbClr val="C00000"/>
                </a:solidFill>
              </a:rPr>
              <a:t>Размещение информации об организации в Каталоге – это повышение статуса и престижа организации!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692319-E32A-4891-9187-1A5A1C128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18" y="0"/>
            <a:ext cx="2973182" cy="22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216" y="75501"/>
            <a:ext cx="6922477" cy="2757469"/>
          </a:xfrm>
        </p:spPr>
        <p:txBody>
          <a:bodyPr rtlCol="0">
            <a:noAutofit/>
          </a:bodyPr>
          <a:lstStyle/>
          <a:p>
            <a:pPr algn="ctr" rtl="0"/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Центр инноваций социальной сферы                ямало-ненецкого автономного округа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7902" y="2411868"/>
            <a:ext cx="7863997" cy="3485269"/>
          </a:xfrm>
        </p:spPr>
        <p:txBody>
          <a:bodyPr rtlCol="0">
            <a:normAutofit/>
          </a:bodyPr>
          <a:lstStyle/>
          <a:p>
            <a:pPr algn="ctr"/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629008, ЯНАО, город Салехард, </a:t>
            </a:r>
          </a:p>
          <a:p>
            <a:pPr algn="ctr"/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ул. Комсомольская, д.13</a:t>
            </a:r>
          </a:p>
          <a:p>
            <a:pPr algn="ctr"/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телефон: +7(34922) 5-28-20 </a:t>
            </a:r>
          </a:p>
          <a:p>
            <a:pPr algn="ctr"/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САЙТ: www.mb89.ru; www.invest.yanao.ru</a:t>
            </a:r>
          </a:p>
          <a:p>
            <a:pPr algn="ctr"/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ВКОНТАКТЕ: vk.com/ciss89</a:t>
            </a:r>
          </a:p>
          <a:p>
            <a:pPr algn="ctr"/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FACEBOOK: www.facebook.com/CISS89</a:t>
            </a:r>
          </a:p>
          <a:p>
            <a:pPr algn="ctr"/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INSTAGRAM: www.instagram.com/ciss_yanao/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66A32F-F580-4EF7-8E90-8D6FE7A06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107" cy="18653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F333F3-2032-4478-8D7D-EC4A14818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693" y="2642535"/>
            <a:ext cx="3708875" cy="21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http://schemas.openxmlformats.org/package/2006/metadata/core-properties"/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1883</TotalTime>
  <Words>367</Words>
  <Application>Microsoft Office PowerPoint</Application>
  <PresentationFormat>Широкоэкранный</PresentationFormat>
  <Paragraphs>59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Century Gothic</vt:lpstr>
      <vt:lpstr>След самолета</vt:lpstr>
      <vt:lpstr>                       Каталог  услуг и продуктов СО НКО и социальных предпринимателей  ЯНАО  </vt:lpstr>
      <vt:lpstr>Презентация PowerPoint</vt:lpstr>
      <vt:lpstr> Кто?</vt:lpstr>
      <vt:lpstr>Что даёт?</vt:lpstr>
      <vt:lpstr>Презентация PowerPoint</vt:lpstr>
      <vt:lpstr>Презентация PowerPoint</vt:lpstr>
      <vt:lpstr>ЗАЧЕМ?</vt:lpstr>
      <vt:lpstr>  Центр инноваций социальной сферы                ямало-ненецкого автономного округа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  услуг и продуктов  социально ориентированных некоммерческих организаций и социальных предпринимателей  ЯНАО</dc:title>
  <dc:creator>Эварт Василина Николаевна</dc:creator>
  <cp:lastModifiedBy>Оксана Беседина</cp:lastModifiedBy>
  <cp:revision>60</cp:revision>
  <cp:lastPrinted>2018-03-29T05:05:24Z</cp:lastPrinted>
  <dcterms:created xsi:type="dcterms:W3CDTF">2018-03-19T11:58:13Z</dcterms:created>
  <dcterms:modified xsi:type="dcterms:W3CDTF">2018-05-08T08:00:06Z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